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88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824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688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2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68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54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904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01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80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477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E8B1C-86EF-43CF-8304-249481088644}" type="datetimeFigureOut">
              <a:rPr lang="en-US" smtClean="0"/>
              <a:t>12/16/2020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2ADC-AF19-4574-8C10-79B5B04FCA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19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2F3E8B1C-86EF-43CF-8304-249481088644}" type="datetimeFigureOut">
              <a:rPr lang="en-US" smtClean="0"/>
              <a:pPr/>
              <a:t>12/16/2020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90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795" r:id="rId6"/>
    <p:sldLayoutId id="2147483791" r:id="rId7"/>
    <p:sldLayoutId id="2147483792" r:id="rId8"/>
    <p:sldLayoutId id="2147483793" r:id="rId9"/>
    <p:sldLayoutId id="2147483794" r:id="rId10"/>
    <p:sldLayoutId id="2147483796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D1DEE-E85F-4F04-881D-3FF4FFFD8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914" y="4702835"/>
            <a:ext cx="10801350" cy="978772"/>
          </a:xfrm>
        </p:spPr>
        <p:txBody>
          <a:bodyPr>
            <a:normAutofit/>
          </a:bodyPr>
          <a:lstStyle/>
          <a:p>
            <a:r>
              <a:rPr lang="es-EC"/>
              <a:t>Aprender Más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0839CD-AD70-4C04-9395-803F1AF1DE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5717566"/>
            <a:ext cx="9470954" cy="533983"/>
          </a:xfrm>
        </p:spPr>
        <p:txBody>
          <a:bodyPr anchor="t">
            <a:normAutofit/>
          </a:bodyPr>
          <a:lstStyle/>
          <a:p>
            <a:endParaRPr lang="es-EC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69A066-4ABC-40CE-B940-B9B407E59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1" r="2" b="64552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005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00" name="Straight Connector 7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1" name="Straight Connector 7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102" name="Rectangle 7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FF6AA-EAB6-43F6-95E0-23ABB3856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¿Cómo continuar aprendiendo programación?</a:t>
            </a:r>
          </a:p>
        </p:txBody>
      </p:sp>
      <p:cxnSp>
        <p:nvCxnSpPr>
          <p:cNvPr id="4103" name="Straight Connector 76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Download Gif Question Mark Cartoon | PNG &amp; GIF BASE">
            <a:extLst>
              <a:ext uri="{FF2B5EF4-FFF2-40B4-BE49-F238E27FC236}">
                <a16:creationId xmlns:a16="http://schemas.microsoft.com/office/drawing/2014/main" id="{65CE7BB4-0233-41D2-B8BF-5B18D5F1854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89914" y="1810993"/>
            <a:ext cx="4530356" cy="453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59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GitHub - python/cpython: The Python programming language">
            <a:extLst>
              <a:ext uri="{FF2B5EF4-FFF2-40B4-BE49-F238E27FC236}">
                <a16:creationId xmlns:a16="http://schemas.microsoft.com/office/drawing/2014/main" id="{A90F0DD8-44F5-4C7C-B79B-7DC596242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" y="940556"/>
            <a:ext cx="4976888" cy="49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C1D4A-631D-4AEE-9DAC-B3845EB87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014" y="2276474"/>
            <a:ext cx="5014790" cy="3885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Python es un lenguaje de programación popular y fácil de aprender.</a:t>
            </a:r>
          </a:p>
        </p:txBody>
      </p:sp>
    </p:spTree>
    <p:extLst>
      <p:ext uri="{BB962C8B-B14F-4D97-AF65-F5344CB8AC3E}">
        <p14:creationId xmlns:p14="http://schemas.microsoft.com/office/powerpoint/2010/main" val="209899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19EF34C-5622-413F-9C9F-AC937E306E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FBB1F-8514-4EA6-B02E-EE5B17598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952368"/>
            <a:ext cx="10752601" cy="177389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Su forma de escribir es muy parecida al inglés.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57C6C0-F6FF-4D37-818C-A28618B8E0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9" r="-2" b="3671"/>
          <a:stretch/>
        </p:blipFill>
        <p:spPr>
          <a:xfrm>
            <a:off x="848389" y="2089426"/>
            <a:ext cx="5133990" cy="3816206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5F3F4FA0-CD21-4E43-A45F-ED8A303A0A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655" b="-2010"/>
          <a:stretch/>
        </p:blipFill>
        <p:spPr>
          <a:xfrm>
            <a:off x="6209623" y="2467884"/>
            <a:ext cx="5182278" cy="305929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8549954-3C0C-48B7-9BE6-9B32C39D04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9918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FA7F3E-7868-4A4D-9F5E-C21489710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29100-EC23-4A7D-A78B-F29B41B977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100" y="982684"/>
            <a:ext cx="10706100" cy="149996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Pueden aprenderlo gratis en línea a través de sitios como </a:t>
            </a:r>
            <a:r>
              <a:rPr lang="es-EC" sz="2800" dirty="0" err="1"/>
              <a:t>Codecademy</a:t>
            </a:r>
            <a:r>
              <a:rPr lang="es-EC" sz="28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1503D7-EDE1-4E42-BF96-EB37C3790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11" y="2192718"/>
            <a:ext cx="7505778" cy="369659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76AB626-F2F4-41D1-94FC-3258BA678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980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38895-734C-4ECD-88C8-231C8C5F8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433" y="1045029"/>
            <a:ext cx="10589467" cy="83975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S" sz="2800" dirty="0"/>
              <a:t>¡No tendríamos nada de nuestra tecnología sin la programación!</a:t>
            </a:r>
            <a:endParaRPr lang="es-EC" sz="2800" dirty="0"/>
          </a:p>
        </p:txBody>
      </p:sp>
      <p:pic>
        <p:nvPicPr>
          <p:cNvPr id="6146" name="Picture 2" descr="Cat coding computer GIF - Find on GIFER">
            <a:extLst>
              <a:ext uri="{FF2B5EF4-FFF2-40B4-BE49-F238E27FC236}">
                <a16:creationId xmlns:a16="http://schemas.microsoft.com/office/drawing/2014/main" id="{97C8F798-381B-4C4F-BE9C-27EA88E4240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253" y="1888706"/>
            <a:ext cx="3737395" cy="3924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appy dance internet gif | WiffleGif">
            <a:extLst>
              <a:ext uri="{FF2B5EF4-FFF2-40B4-BE49-F238E27FC236}">
                <a16:creationId xmlns:a16="http://schemas.microsoft.com/office/drawing/2014/main" id="{7620D340-352C-492D-AD0C-B3C20FD63FC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6354" y="2326157"/>
            <a:ext cx="4640332" cy="304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249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gramming with Scratch | Coursera">
            <a:extLst>
              <a:ext uri="{FF2B5EF4-FFF2-40B4-BE49-F238E27FC236}">
                <a16:creationId xmlns:a16="http://schemas.microsoft.com/office/drawing/2014/main" id="{8132D0E3-5AE9-41BF-B18A-9EE364328E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50"/>
          <a:stretch/>
        </p:blipFill>
        <p:spPr bwMode="auto">
          <a:xfrm>
            <a:off x="20" y="10"/>
            <a:ext cx="7315180" cy="685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C128C-0119-48EE-8D93-C8DA71137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948" y="2042204"/>
            <a:ext cx="3581303" cy="4091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En los videos anteriores aprendimos varios conceptos de Scratch.</a:t>
            </a:r>
          </a:p>
        </p:txBody>
      </p:sp>
    </p:spTree>
    <p:extLst>
      <p:ext uri="{BB962C8B-B14F-4D97-AF65-F5344CB8AC3E}">
        <p14:creationId xmlns:p14="http://schemas.microsoft.com/office/powerpoint/2010/main" val="615175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53615EE-C559-4E03-999B-5477F162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43766AD-6614-4710-B2A4-7BB682EE3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96107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1517C-54B8-4617-B108-10A758475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9" y="2419673"/>
            <a:ext cx="3602640" cy="37418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Pero no vimos los bloques de Sonido y aquellos que te permiten crear tus propios bloques.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477ECB-EF6A-4C95-80D2-09DBB12953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696" y="723899"/>
            <a:ext cx="2613401" cy="54101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F69C61-E141-4217-8FD6-034E030E9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0090" y="2419673"/>
            <a:ext cx="3141811" cy="201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7167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8E0104E4-99BC-494F-8342-F250828E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3230209" y="723900"/>
            <a:ext cx="15948" cy="5450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sky, orange&#10;&#10;Description automatically generated">
            <a:extLst>
              <a:ext uri="{FF2B5EF4-FFF2-40B4-BE49-F238E27FC236}">
                <a16:creationId xmlns:a16="http://schemas.microsoft.com/office/drawing/2014/main" id="{C2F191D3-E50B-4014-87A4-5C54417D14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996" y="723900"/>
            <a:ext cx="4983957" cy="346710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834D2-2290-4FCD-A214-78B0E8733C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3820" y="4432752"/>
            <a:ext cx="7470959" cy="178707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Además, programamos a un solo objeto cuando podemos programar cuantos quisiéramos.</a:t>
            </a:r>
          </a:p>
        </p:txBody>
      </p:sp>
    </p:spTree>
    <p:extLst>
      <p:ext uri="{BB962C8B-B14F-4D97-AF65-F5344CB8AC3E}">
        <p14:creationId xmlns:p14="http://schemas.microsoft.com/office/powerpoint/2010/main" val="25631939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B32F4-1FAE-4451-954C-6A52653D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66" y="2633835"/>
            <a:ext cx="3587668" cy="35002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Si necesitan inspiración, vayan a Ideas y sigan uno de los tutoriales.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46441-D704-421E-862C-D649C3CA0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1222010"/>
            <a:ext cx="6515100" cy="441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65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442F92-3659-4435-824F-2371E07FDF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6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F10D9-24E2-4EFC-B95B-C355297451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572" y="2823015"/>
            <a:ext cx="3581303" cy="35548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O vayan a Explorar para tener aún más ideas.</a:t>
            </a:r>
          </a:p>
        </p:txBody>
      </p:sp>
    </p:spTree>
    <p:extLst>
      <p:ext uri="{BB962C8B-B14F-4D97-AF65-F5344CB8AC3E}">
        <p14:creationId xmlns:p14="http://schemas.microsoft.com/office/powerpoint/2010/main" val="708797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53CA0-130D-49E8-8292-FE8D87E924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710035"/>
            <a:ext cx="3587668" cy="350026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Y vean cómo fue creado el juego que más les interesó haciendo clic en </a:t>
            </a:r>
            <a:r>
              <a:rPr lang="es-EC" sz="2800" b="1" dirty="0"/>
              <a:t>Ver Dentro</a:t>
            </a:r>
            <a:r>
              <a:rPr lang="es-EC" sz="2800" dirty="0"/>
              <a:t>.</a:t>
            </a:r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A24C754-4C90-47A0-9456-2315F47E15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1376744"/>
            <a:ext cx="6515100" cy="4104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13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2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he V4T - Videogames 4 Teachers project">
            <a:extLst>
              <a:ext uri="{FF2B5EF4-FFF2-40B4-BE49-F238E27FC236}">
                <a16:creationId xmlns:a16="http://schemas.microsoft.com/office/drawing/2014/main" id="{82B753E8-CB50-499D-B305-57BC6176C4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100" y="940556"/>
            <a:ext cx="4976888" cy="497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53" name="Straight Connector 7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5100" y="723900"/>
            <a:ext cx="16002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64030-C9C4-452A-9837-5A0F5F47F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014" y="2276474"/>
            <a:ext cx="5014790" cy="38850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Scratch es un lenguaje de programación como cualquier otro.</a:t>
            </a:r>
          </a:p>
        </p:txBody>
      </p:sp>
    </p:spTree>
    <p:extLst>
      <p:ext uri="{BB962C8B-B14F-4D97-AF65-F5344CB8AC3E}">
        <p14:creationId xmlns:p14="http://schemas.microsoft.com/office/powerpoint/2010/main" val="2181834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loques de Scratch 3.0 - Red Colombiana de Robótica Educativa">
            <a:extLst>
              <a:ext uri="{FF2B5EF4-FFF2-40B4-BE49-F238E27FC236}">
                <a16:creationId xmlns:a16="http://schemas.microsoft.com/office/drawing/2014/main" id="{09B2194A-AAA9-4F07-B232-1F0925E5A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2" r="13708"/>
          <a:stretch/>
        </p:blipFill>
        <p:spPr bwMode="auto">
          <a:xfrm>
            <a:off x="20" y="10"/>
            <a:ext cx="7315180" cy="685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24412-6ACD-4957-9A06-D04FFDD8F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91572" y="2823015"/>
            <a:ext cx="3581303" cy="35548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Programar con bloques es fácil e intuitivo. </a:t>
            </a:r>
          </a:p>
        </p:txBody>
      </p:sp>
    </p:spTree>
    <p:extLst>
      <p:ext uri="{BB962C8B-B14F-4D97-AF65-F5344CB8AC3E}">
        <p14:creationId xmlns:p14="http://schemas.microsoft.com/office/powerpoint/2010/main" val="214594082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152</Words>
  <Application>Microsoft Office PowerPoint</Application>
  <PresentationFormat>Widescreen</PresentationFormat>
  <Paragraphs>14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Calisto MT</vt:lpstr>
      <vt:lpstr>Univers Condensed</vt:lpstr>
      <vt:lpstr>ChronicleVTI</vt:lpstr>
      <vt:lpstr>Aprender Más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¿Cómo continuar aprendiendo programación?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Aprender Más</dc:title>
  <dc:creator>Christian Lopez Arguello</dc:creator>
  <cp:lastModifiedBy>Christian Lopez Arguello</cp:lastModifiedBy>
  <cp:revision>1</cp:revision>
  <dcterms:created xsi:type="dcterms:W3CDTF">2020-12-17T03:29:45Z</dcterms:created>
  <dcterms:modified xsi:type="dcterms:W3CDTF">2020-12-17T03:33:58Z</dcterms:modified>
</cp:coreProperties>
</file>